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0287000" cy="14563725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3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188067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287000" cy="14563725"/>
          <a:chOff x="0" y="0"/>
          <a:chExt cx="10287000" cy="14563725"/>
        </a:xfrm>
      </p:grpSpPr>
      <p:pic>
        <p:nvPicPr>
          <p:cNvPr id="2" name="P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45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287000" cy="14563725"/>
          <a:chOff x="0" y="0"/>
          <a:chExt cx="10287000" cy="14563725"/>
        </a:xfrm>
      </p:grpSpPr>
      <p:pic>
        <p:nvPicPr>
          <p:cNvPr id="2" name="P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45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287000" cy="14563725"/>
          <a:chOff x="0" y="0"/>
          <a:chExt cx="10287000" cy="14563725"/>
        </a:xfrm>
      </p:grpSpPr>
      <p:pic>
        <p:nvPicPr>
          <p:cNvPr id="2" name="P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45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287000" cy="14563725"/>
          <a:chOff x="0" y="0"/>
          <a:chExt cx="10287000" cy="14563725"/>
        </a:xfrm>
      </p:grpSpPr>
      <p:pic>
        <p:nvPicPr>
          <p:cNvPr id="2" name="P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45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287000" cy="14563725"/>
          <a:chOff x="0" y="0"/>
          <a:chExt cx="10287000" cy="14563725"/>
        </a:xfrm>
      </p:grpSpPr>
      <p:pic>
        <p:nvPicPr>
          <p:cNvPr id="2" name="P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45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287000" cy="14563725"/>
          <a:chOff x="0" y="0"/>
          <a:chExt cx="10287000" cy="14563725"/>
        </a:xfrm>
      </p:grpSpPr>
      <p:pic>
        <p:nvPicPr>
          <p:cNvPr id="2" name="P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45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287000" cy="14563725"/>
          <a:chOff x="0" y="0"/>
          <a:chExt cx="10287000" cy="14563725"/>
        </a:xfrm>
      </p:grpSpPr>
      <p:pic>
        <p:nvPicPr>
          <p:cNvPr id="2" name="P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45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287000" cy="14563725"/>
          <a:chOff x="0" y="0"/>
          <a:chExt cx="10287000" cy="14563725"/>
        </a:xfrm>
      </p:grpSpPr>
      <p:pic>
        <p:nvPicPr>
          <p:cNvPr id="2" name="Pag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45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287000" cy="14563725"/>
          <a:chOff x="0" y="0"/>
          <a:chExt cx="10287000" cy="14563725"/>
        </a:xfrm>
      </p:grpSpPr>
      <p:pic>
        <p:nvPicPr>
          <p:cNvPr id="2" name="P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45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287000" cy="14563725"/>
          <a:chOff x="0" y="0"/>
          <a:chExt cx="10287000" cy="14563725"/>
        </a:xfrm>
      </p:grpSpPr>
      <p:pic>
        <p:nvPicPr>
          <p:cNvPr id="2" name="Pag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45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287000" cy="14563725"/>
          <a:chOff x="0" y="0"/>
          <a:chExt cx="10287000" cy="14563725"/>
        </a:xfrm>
      </p:grpSpPr>
      <p:pic>
        <p:nvPicPr>
          <p:cNvPr id="2" name="P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45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287000" cy="14563725"/>
          <a:chOff x="0" y="0"/>
          <a:chExt cx="10287000" cy="14563725"/>
        </a:xfrm>
      </p:grpSpPr>
      <p:pic>
        <p:nvPicPr>
          <p:cNvPr id="2" name="P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45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287000" cy="14563725"/>
          <a:chOff x="0" y="0"/>
          <a:chExt cx="10287000" cy="14563725"/>
        </a:xfrm>
      </p:grpSpPr>
      <p:pic>
        <p:nvPicPr>
          <p:cNvPr id="2" name="Pag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45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287000" cy="14563725"/>
          <a:chOff x="0" y="0"/>
          <a:chExt cx="10287000" cy="14563725"/>
        </a:xfrm>
      </p:grpSpPr>
      <p:pic>
        <p:nvPicPr>
          <p:cNvPr id="2" name="Pag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45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287000" cy="14563725"/>
          <a:chOff x="0" y="0"/>
          <a:chExt cx="10287000" cy="14563725"/>
        </a:xfrm>
      </p:grpSpPr>
      <p:pic>
        <p:nvPicPr>
          <p:cNvPr id="2" name="Pag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45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287000" cy="14563725"/>
          <a:chOff x="0" y="0"/>
          <a:chExt cx="10287000" cy="14563725"/>
        </a:xfrm>
      </p:grpSpPr>
      <p:pic>
        <p:nvPicPr>
          <p:cNvPr id="2" name="Pag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45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287000" cy="14563725"/>
          <a:chOff x="0" y="0"/>
          <a:chExt cx="10287000" cy="14563725"/>
        </a:xfrm>
      </p:grpSpPr>
      <p:pic>
        <p:nvPicPr>
          <p:cNvPr id="2" name="Pag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45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287000" cy="14563725"/>
          <a:chOff x="0" y="0"/>
          <a:chExt cx="10287000" cy="14563725"/>
        </a:xfrm>
      </p:grpSpPr>
      <p:pic>
        <p:nvPicPr>
          <p:cNvPr id="2" name="Pag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45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287000" cy="14563725"/>
          <a:chOff x="0" y="0"/>
          <a:chExt cx="10287000" cy="14563725"/>
        </a:xfrm>
      </p:grpSpPr>
      <p:pic>
        <p:nvPicPr>
          <p:cNvPr id="2" name="Pag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45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287000" cy="14563725"/>
          <a:chOff x="0" y="0"/>
          <a:chExt cx="10287000" cy="14563725"/>
        </a:xfrm>
      </p:grpSpPr>
      <p:pic>
        <p:nvPicPr>
          <p:cNvPr id="2" name="P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45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287000" cy="14563725"/>
          <a:chOff x="0" y="0"/>
          <a:chExt cx="10287000" cy="14563725"/>
        </a:xfrm>
      </p:grpSpPr>
      <p:pic>
        <p:nvPicPr>
          <p:cNvPr id="2" name="P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45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287000" cy="14563725"/>
          <a:chOff x="0" y="0"/>
          <a:chExt cx="10287000" cy="14563725"/>
        </a:xfrm>
      </p:grpSpPr>
      <p:pic>
        <p:nvPicPr>
          <p:cNvPr id="2" name="P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45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287000" cy="14563725"/>
          <a:chOff x="0" y="0"/>
          <a:chExt cx="10287000" cy="14563725"/>
        </a:xfrm>
      </p:grpSpPr>
      <p:pic>
        <p:nvPicPr>
          <p:cNvPr id="2" name="P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45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287000" cy="14563725"/>
          <a:chOff x="0" y="0"/>
          <a:chExt cx="10287000" cy="14563725"/>
        </a:xfrm>
      </p:grpSpPr>
      <p:pic>
        <p:nvPicPr>
          <p:cNvPr id="2" name="P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45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287000" cy="14563725"/>
          <a:chOff x="0" y="0"/>
          <a:chExt cx="10287000" cy="14563725"/>
        </a:xfrm>
      </p:grpSpPr>
      <p:pic>
        <p:nvPicPr>
          <p:cNvPr id="2" name="P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45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287000" cy="14563725"/>
          <a:chOff x="0" y="0"/>
          <a:chExt cx="10287000" cy="14563725"/>
        </a:xfrm>
      </p:grpSpPr>
      <p:pic>
        <p:nvPicPr>
          <p:cNvPr id="2" name="P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14563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Theme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Özel</PresentationFormat>
  <Paragraphs>0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27" baseType="lpstr">
      <vt:lpstr>Theme2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ADMİN</cp:lastModifiedBy>
  <cp:revision>1</cp:revision>
  <dcterms:created xsi:type="dcterms:W3CDTF">2024-11-29T07:13:25Z</dcterms:created>
  <dcterms:modified xsi:type="dcterms:W3CDTF">2024-11-29T07:15:01Z</dcterms:modified>
  <cp:category/>
</cp:coreProperties>
</file>